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3" d="100"/>
          <a:sy n="83" d="100"/>
        </p:scale>
        <p:origin x="1301" y="72"/>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14/07/2020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14/07/2020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14/07/2020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14/07/2020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E2E1DBF-3B84-4076-8C6B-F0B9BC13F859}"/>
              </a:ext>
            </a:extLst>
          </p:cNvPr>
          <p:cNvGrpSpPr/>
          <p:nvPr/>
        </p:nvGrpSpPr>
        <p:grpSpPr>
          <a:xfrm>
            <a:off x="1036102" y="2591754"/>
            <a:ext cx="5239820" cy="3246275"/>
            <a:chOff x="1036102" y="2591754"/>
            <a:chExt cx="5239820" cy="3246275"/>
          </a:xfrm>
        </p:grpSpPr>
        <p:pic>
          <p:nvPicPr>
            <p:cNvPr id="3" name="Imagen 2" descr="Imagen que contiene collar, luz, flor&#10;&#10;Descripción generada automáticamente">
              <a:extLst>
                <a:ext uri="{FF2B5EF4-FFF2-40B4-BE49-F238E27FC236}">
                  <a16:creationId xmlns:a16="http://schemas.microsoft.com/office/drawing/2014/main" id="{F34C3F7C-976B-4EAF-BF11-E16C8F610AE9}"/>
                </a:ext>
              </a:extLst>
            </p:cNvPr>
            <p:cNvPicPr>
              <a:picLocks noChangeAspect="1"/>
            </p:cNvPicPr>
            <p:nvPr/>
          </p:nvPicPr>
          <p:blipFill rotWithShape="1">
            <a:blip r:embed="rId2">
              <a:extLst>
                <a:ext uri="{28A0092B-C50C-407E-A947-70E740481C1C}">
                  <a14:useLocalDpi xmlns:a14="http://schemas.microsoft.com/office/drawing/2010/main" val="0"/>
                </a:ext>
              </a:extLst>
            </a:blip>
            <a:srcRect l="22482" t="13585" r="5858" b="17485"/>
            <a:stretch/>
          </p:blipFill>
          <p:spPr>
            <a:xfrm>
              <a:off x="1036102" y="2591754"/>
              <a:ext cx="5239820" cy="3000054"/>
            </a:xfrm>
            <a:prstGeom prst="rect">
              <a:avLst/>
            </a:prstGeom>
            <a:ln>
              <a:noFill/>
            </a:ln>
            <a:effectLst>
              <a:softEdge rad="112500"/>
            </a:effectLst>
          </p:spPr>
        </p:pic>
        <p:sp>
          <p:nvSpPr>
            <p:cNvPr id="4" name="Rectángulo 3">
              <a:extLst>
                <a:ext uri="{FF2B5EF4-FFF2-40B4-BE49-F238E27FC236}">
                  <a16:creationId xmlns:a16="http://schemas.microsoft.com/office/drawing/2014/main" id="{A7A7A6CD-EBDD-4BA7-BB3C-28A83B27AA72}"/>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25. Box Centered on X77.</a:t>
              </a:r>
              <a:endParaRPr lang="es-ES" sz="1000" dirty="0"/>
            </a:p>
          </p:txBody>
        </p:sp>
      </p:grpSp>
    </p:spTree>
    <p:extLst>
      <p:ext uri="{BB962C8B-B14F-4D97-AF65-F5344CB8AC3E}">
        <p14:creationId xmlns:p14="http://schemas.microsoft.com/office/powerpoint/2010/main" val="323068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A8B4F35-326C-4A68-BEFF-152A7056E1B0}"/>
              </a:ext>
            </a:extLst>
          </p:cNvPr>
          <p:cNvGrpSpPr/>
          <p:nvPr/>
        </p:nvGrpSpPr>
        <p:grpSpPr>
          <a:xfrm>
            <a:off x="0" y="2094003"/>
            <a:ext cx="7312025" cy="3854375"/>
            <a:chOff x="0" y="2094003"/>
            <a:chExt cx="7312025" cy="3854375"/>
          </a:xfrm>
        </p:grpSpPr>
        <p:pic>
          <p:nvPicPr>
            <p:cNvPr id="3" name="Imagen 2" descr="Captura de pantalla de computadora&#10;&#10;Descripción generada automáticamente">
              <a:extLst>
                <a:ext uri="{FF2B5EF4-FFF2-40B4-BE49-F238E27FC236}">
                  <a16:creationId xmlns:a16="http://schemas.microsoft.com/office/drawing/2014/main" id="{200B0439-8E08-4E5F-8AB5-220BD269699B}"/>
                </a:ext>
              </a:extLst>
            </p:cNvPr>
            <p:cNvPicPr>
              <a:picLocks noChangeAspect="1"/>
            </p:cNvPicPr>
            <p:nvPr/>
          </p:nvPicPr>
          <p:blipFill rotWithShape="1">
            <a:blip r:embed="rId2">
              <a:extLst>
                <a:ext uri="{28A0092B-C50C-407E-A947-70E740481C1C}">
                  <a14:useLocalDpi xmlns:a14="http://schemas.microsoft.com/office/drawing/2010/main" val="0"/>
                </a:ext>
              </a:extLst>
            </a:blip>
            <a:srcRect b="9695"/>
            <a:stretch/>
          </p:blipFill>
          <p:spPr>
            <a:xfrm>
              <a:off x="0" y="2094003"/>
              <a:ext cx="7312025" cy="3608154"/>
            </a:xfrm>
            <a:prstGeom prst="rect">
              <a:avLst/>
            </a:prstGeom>
          </p:spPr>
        </p:pic>
        <p:sp>
          <p:nvSpPr>
            <p:cNvPr id="4" name="Rectángulo 3">
              <a:extLst>
                <a:ext uri="{FF2B5EF4-FFF2-40B4-BE49-F238E27FC236}">
                  <a16:creationId xmlns:a16="http://schemas.microsoft.com/office/drawing/2014/main" id="{EAD016AE-CBBE-4805-90C4-F4EEA8333CCD}"/>
                </a:ext>
              </a:extLst>
            </p:cNvPr>
            <p:cNvSpPr/>
            <p:nvPr/>
          </p:nvSpPr>
          <p:spPr>
            <a:xfrm>
              <a:off x="0" y="5702157"/>
              <a:ext cx="2369559"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26. Results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0549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BF0C79CB-5EDB-47C3-B1ED-66D79B61A4D9}"/>
              </a:ext>
            </a:extLst>
          </p:cNvPr>
          <p:cNvGrpSpPr/>
          <p:nvPr/>
        </p:nvGrpSpPr>
        <p:grpSpPr>
          <a:xfrm>
            <a:off x="496095" y="2302193"/>
            <a:ext cx="6319835" cy="2036603"/>
            <a:chOff x="496095" y="2302193"/>
            <a:chExt cx="6319835" cy="2036603"/>
          </a:xfrm>
        </p:grpSpPr>
        <p:pic>
          <p:nvPicPr>
            <p:cNvPr id="3" name="Imagen 2">
              <a:extLst>
                <a:ext uri="{FF2B5EF4-FFF2-40B4-BE49-F238E27FC236}">
                  <a16:creationId xmlns:a16="http://schemas.microsoft.com/office/drawing/2014/main" id="{B0BA2A01-EF82-40DA-A452-6AC1B1CA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2302193"/>
              <a:ext cx="3006582" cy="1789588"/>
            </a:xfrm>
            <a:prstGeom prst="rect">
              <a:avLst/>
            </a:prstGeom>
            <a:ln>
              <a:noFill/>
            </a:ln>
            <a:effectLst>
              <a:softEdge rad="112500"/>
            </a:effectLst>
          </p:spPr>
        </p:pic>
        <p:pic>
          <p:nvPicPr>
            <p:cNvPr id="5" name="Imagen 4">
              <a:extLst>
                <a:ext uri="{FF2B5EF4-FFF2-40B4-BE49-F238E27FC236}">
                  <a16:creationId xmlns:a16="http://schemas.microsoft.com/office/drawing/2014/main" id="{34643BAB-265F-487B-8CAB-8B41A8E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302581"/>
              <a:ext cx="3005930" cy="1789200"/>
            </a:xfrm>
            <a:prstGeom prst="rect">
              <a:avLst/>
            </a:prstGeom>
            <a:ln>
              <a:noFill/>
            </a:ln>
            <a:effectLst>
              <a:softEdge rad="112500"/>
            </a:effectLst>
          </p:spPr>
        </p:pic>
        <p:sp>
          <p:nvSpPr>
            <p:cNvPr id="6" name="Rectángulo 5">
              <a:extLst>
                <a:ext uri="{FF2B5EF4-FFF2-40B4-BE49-F238E27FC236}">
                  <a16:creationId xmlns:a16="http://schemas.microsoft.com/office/drawing/2014/main" id="{78A0AF40-BEE8-4F46-B6F3-90944CF7F996}"/>
                </a:ext>
              </a:extLst>
            </p:cNvPr>
            <p:cNvSpPr/>
            <p:nvPr/>
          </p:nvSpPr>
          <p:spPr>
            <a:xfrm>
              <a:off x="506462" y="4092575"/>
              <a:ext cx="281519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27.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5749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87D673F-8DBB-4FDC-8013-73C57CA2C1F6}"/>
              </a:ext>
            </a:extLst>
          </p:cNvPr>
          <p:cNvGrpSpPr/>
          <p:nvPr/>
        </p:nvGrpSpPr>
        <p:grpSpPr>
          <a:xfrm>
            <a:off x="-1" y="2014188"/>
            <a:ext cx="7312025" cy="3772265"/>
            <a:chOff x="-1" y="2014188"/>
            <a:chExt cx="7312025" cy="3772265"/>
          </a:xfrm>
        </p:grpSpPr>
        <p:pic>
          <p:nvPicPr>
            <p:cNvPr id="2" name="Imagen 1">
              <a:extLst>
                <a:ext uri="{FF2B5EF4-FFF2-40B4-BE49-F238E27FC236}">
                  <a16:creationId xmlns:a16="http://schemas.microsoft.com/office/drawing/2014/main" id="{4C799874-5415-422C-9137-684884326078}"/>
                </a:ext>
              </a:extLst>
            </p:cNvPr>
            <p:cNvPicPr>
              <a:picLocks noChangeAspect="1"/>
            </p:cNvPicPr>
            <p:nvPr/>
          </p:nvPicPr>
          <p:blipFill rotWithShape="1">
            <a:blip r:embed="rId2"/>
            <a:srcRect b="14373"/>
            <a:stretch/>
          </p:blipFill>
          <p:spPr>
            <a:xfrm>
              <a:off x="-1" y="2014188"/>
              <a:ext cx="7312025" cy="3557938"/>
            </a:xfrm>
            <a:prstGeom prst="rect">
              <a:avLst/>
            </a:prstGeom>
          </p:spPr>
        </p:pic>
        <p:sp>
          <p:nvSpPr>
            <p:cNvPr id="3" name="Rectángulo 2">
              <a:extLst>
                <a:ext uri="{FF2B5EF4-FFF2-40B4-BE49-F238E27FC236}">
                  <a16:creationId xmlns:a16="http://schemas.microsoft.com/office/drawing/2014/main" id="{4C78AEA1-684F-45C0-A949-B7096EEF7A3A}"/>
                </a:ext>
              </a:extLst>
            </p:cNvPr>
            <p:cNvSpPr/>
            <p:nvPr/>
          </p:nvSpPr>
          <p:spPr>
            <a:xfrm>
              <a:off x="0" y="5540232"/>
              <a:ext cx="21387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28. Results from Autodock4.</a:t>
              </a:r>
              <a:endParaRPr lang="es-ES" sz="1000" dirty="0"/>
            </a:p>
          </p:txBody>
        </p:sp>
      </p:grpSp>
    </p:spTree>
    <p:extLst>
      <p:ext uri="{BB962C8B-B14F-4D97-AF65-F5344CB8AC3E}">
        <p14:creationId xmlns:p14="http://schemas.microsoft.com/office/powerpoint/2010/main" val="225282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8ED05F0-88AF-4B05-92CB-BA2E7B3075BB}"/>
              </a:ext>
            </a:extLst>
          </p:cNvPr>
          <p:cNvGrpSpPr/>
          <p:nvPr/>
        </p:nvGrpSpPr>
        <p:grpSpPr>
          <a:xfrm>
            <a:off x="650083" y="2303375"/>
            <a:ext cx="6129224" cy="2034627"/>
            <a:chOff x="650083" y="2303375"/>
            <a:chExt cx="6129224" cy="2034627"/>
          </a:xfrm>
        </p:grpSpPr>
        <p:pic>
          <p:nvPicPr>
            <p:cNvPr id="3" name="Imagen 2">
              <a:extLst>
                <a:ext uri="{FF2B5EF4-FFF2-40B4-BE49-F238E27FC236}">
                  <a16:creationId xmlns:a16="http://schemas.microsoft.com/office/drawing/2014/main" id="{4ADCF2B1-D937-4EE8-88DA-70D29160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3" y="2303375"/>
              <a:ext cx="3005930" cy="1789200"/>
            </a:xfrm>
            <a:prstGeom prst="rect">
              <a:avLst/>
            </a:prstGeom>
            <a:ln>
              <a:noFill/>
            </a:ln>
            <a:effectLst>
              <a:softEdge rad="112500"/>
            </a:effectLst>
          </p:spPr>
        </p:pic>
        <p:pic>
          <p:nvPicPr>
            <p:cNvPr id="5" name="Imagen 4" descr="Imagen que contiene computadora&#10;&#10;Descripción generada automáticamente">
              <a:extLst>
                <a:ext uri="{FF2B5EF4-FFF2-40B4-BE49-F238E27FC236}">
                  <a16:creationId xmlns:a16="http://schemas.microsoft.com/office/drawing/2014/main" id="{F3A43DEF-808E-4434-9622-41E6DD9E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33" y="2303375"/>
              <a:ext cx="3024074" cy="1800000"/>
            </a:xfrm>
            <a:prstGeom prst="rect">
              <a:avLst/>
            </a:prstGeom>
            <a:ln>
              <a:noFill/>
            </a:ln>
            <a:effectLst>
              <a:softEdge rad="112500"/>
            </a:effectLst>
          </p:spPr>
        </p:pic>
        <p:sp>
          <p:nvSpPr>
            <p:cNvPr id="6" name="Rectángulo 5">
              <a:extLst>
                <a:ext uri="{FF2B5EF4-FFF2-40B4-BE49-F238E27FC236}">
                  <a16:creationId xmlns:a16="http://schemas.microsoft.com/office/drawing/2014/main" id="{BDDFC18A-FC1B-4128-B49B-593EE701C7E0}"/>
                </a:ext>
              </a:extLst>
            </p:cNvPr>
            <p:cNvSpPr/>
            <p:nvPr/>
          </p:nvSpPr>
          <p:spPr>
            <a:xfrm>
              <a:off x="650083" y="4091781"/>
              <a:ext cx="2592376"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29. Predicted poses from Autodock4.</a:t>
              </a:r>
              <a:endParaRPr lang="es-ES" sz="1000" dirty="0"/>
            </a:p>
          </p:txBody>
        </p:sp>
      </p:grpSp>
    </p:spTree>
    <p:extLst>
      <p:ext uri="{BB962C8B-B14F-4D97-AF65-F5344CB8AC3E}">
        <p14:creationId xmlns:p14="http://schemas.microsoft.com/office/powerpoint/2010/main" val="132868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29DA78FF-D702-420D-B9F2-143FC1CFB2A1}"/>
              </a:ext>
            </a:extLst>
          </p:cNvPr>
          <p:cNvGrpSpPr/>
          <p:nvPr/>
        </p:nvGrpSpPr>
        <p:grpSpPr>
          <a:xfrm>
            <a:off x="1036102" y="3123471"/>
            <a:ext cx="2945442" cy="2714558"/>
            <a:chOff x="1036102" y="3123471"/>
            <a:chExt cx="2945442" cy="2714558"/>
          </a:xfrm>
        </p:grpSpPr>
        <p:sp>
          <p:nvSpPr>
            <p:cNvPr id="2" name="Rectángulo 1">
              <a:extLst>
                <a:ext uri="{FF2B5EF4-FFF2-40B4-BE49-F238E27FC236}">
                  <a16:creationId xmlns:a16="http://schemas.microsoft.com/office/drawing/2014/main" id="{19C59689-F476-472F-9ADB-C386199F13AF}"/>
                </a:ext>
              </a:extLst>
            </p:cNvPr>
            <p:cNvSpPr/>
            <p:nvPr/>
          </p:nvSpPr>
          <p:spPr>
            <a:xfrm>
              <a:off x="1036102" y="5591808"/>
              <a:ext cx="1999265"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30. Box Centered on IXO.</a:t>
              </a:r>
              <a:endParaRPr lang="es-ES" sz="1000" dirty="0"/>
            </a:p>
          </p:txBody>
        </p:sp>
        <p:pic>
          <p:nvPicPr>
            <p:cNvPr id="6" name="Imagen 5" descr="Imagen que contiene collar&#10;&#10;Descripción generada automáticamente">
              <a:extLst>
                <a:ext uri="{FF2B5EF4-FFF2-40B4-BE49-F238E27FC236}">
                  <a16:creationId xmlns:a16="http://schemas.microsoft.com/office/drawing/2014/main" id="{1DAFCF1C-AF4E-4DEA-82F4-309085F3D61D}"/>
                </a:ext>
              </a:extLst>
            </p:cNvPr>
            <p:cNvPicPr>
              <a:picLocks noChangeAspect="1"/>
            </p:cNvPicPr>
            <p:nvPr/>
          </p:nvPicPr>
          <p:blipFill rotWithShape="1">
            <a:blip r:embed="rId2">
              <a:extLst>
                <a:ext uri="{28A0092B-C50C-407E-A947-70E740481C1C}">
                  <a14:useLocalDpi xmlns:a14="http://schemas.microsoft.com/office/drawing/2010/main" val="0"/>
                </a:ext>
              </a:extLst>
            </a:blip>
            <a:srcRect l="16927" t="18547" r="20925"/>
            <a:stretch/>
          </p:blipFill>
          <p:spPr>
            <a:xfrm>
              <a:off x="1036102" y="3123471"/>
              <a:ext cx="2945442" cy="2372166"/>
            </a:xfrm>
            <a:prstGeom prst="rect">
              <a:avLst/>
            </a:prstGeom>
          </p:spPr>
        </p:pic>
      </p:grpSp>
    </p:spTree>
    <p:extLst>
      <p:ext uri="{BB962C8B-B14F-4D97-AF65-F5344CB8AC3E}">
        <p14:creationId xmlns:p14="http://schemas.microsoft.com/office/powerpoint/2010/main" val="2622070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7FE1782E-573E-49E7-9A2D-5E723C26D11D}"/>
              </a:ext>
            </a:extLst>
          </p:cNvPr>
          <p:cNvGrpSpPr/>
          <p:nvPr/>
        </p:nvGrpSpPr>
        <p:grpSpPr>
          <a:xfrm>
            <a:off x="951230" y="2589170"/>
            <a:ext cx="5409565" cy="2974747"/>
            <a:chOff x="951230" y="2589170"/>
            <a:chExt cx="5409565" cy="2974747"/>
          </a:xfrm>
        </p:grpSpPr>
        <p:sp>
          <p:nvSpPr>
            <p:cNvPr id="3" name="Cuadro de texto 2">
              <a:extLst>
                <a:ext uri="{FF2B5EF4-FFF2-40B4-BE49-F238E27FC236}">
                  <a16:creationId xmlns:a16="http://schemas.microsoft.com/office/drawing/2014/main" id="{48CE1CAE-A246-4285-B82B-B45854039F13}"/>
                </a:ext>
              </a:extLst>
            </p:cNvPr>
            <p:cNvSpPr txBox="1">
              <a:spLocks noChangeArrowheads="1"/>
            </p:cNvSpPr>
            <p:nvPr/>
          </p:nvSpPr>
          <p:spPr bwMode="auto">
            <a:xfrm>
              <a:off x="951230" y="4951890"/>
              <a:ext cx="540956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31. Superposition of predicted complex from box Centered on Hetero with a reference complex (PDB ID: 4MQT).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Imagen 4" descr="Imagen que contiene taza, café, comida, caliente&#10;&#10;Descripción generada automáticamente">
              <a:extLst>
                <a:ext uri="{FF2B5EF4-FFF2-40B4-BE49-F238E27FC236}">
                  <a16:creationId xmlns:a16="http://schemas.microsoft.com/office/drawing/2014/main" id="{7D88A303-C8CD-4C54-9384-E6FF5DFA0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21" y="2589170"/>
              <a:ext cx="4077212" cy="2292693"/>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AF122C7F-000A-43AE-9772-7BA4983F6507}"/>
                </a:ext>
              </a:extLst>
            </p:cNvPr>
            <p:cNvSpPr/>
            <p:nvPr/>
          </p:nvSpPr>
          <p:spPr>
            <a:xfrm>
              <a:off x="1747303" y="4041898"/>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D103</a:t>
              </a:r>
              <a:endParaRPr lang="es-ES" sz="1000" dirty="0"/>
            </a:p>
          </p:txBody>
        </p:sp>
        <p:sp>
          <p:nvSpPr>
            <p:cNvPr id="7" name="Rectángulo 6">
              <a:extLst>
                <a:ext uri="{FF2B5EF4-FFF2-40B4-BE49-F238E27FC236}">
                  <a16:creationId xmlns:a16="http://schemas.microsoft.com/office/drawing/2014/main" id="{B45EC64E-EA3A-4907-BA32-354B19363809}"/>
                </a:ext>
              </a:extLst>
            </p:cNvPr>
            <p:cNvSpPr/>
            <p:nvPr/>
          </p:nvSpPr>
          <p:spPr>
            <a:xfrm>
              <a:off x="2600659" y="4377445"/>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Y426</a:t>
              </a:r>
              <a:endParaRPr lang="es-ES" sz="1000" dirty="0"/>
            </a:p>
          </p:txBody>
        </p:sp>
        <p:sp>
          <p:nvSpPr>
            <p:cNvPr id="8" name="Rectángulo 7">
              <a:extLst>
                <a:ext uri="{FF2B5EF4-FFF2-40B4-BE49-F238E27FC236}">
                  <a16:creationId xmlns:a16="http://schemas.microsoft.com/office/drawing/2014/main" id="{74C26C99-C666-4B4D-A3DA-75A2A4087346}"/>
                </a:ext>
              </a:extLst>
            </p:cNvPr>
            <p:cNvSpPr/>
            <p:nvPr/>
          </p:nvSpPr>
          <p:spPr>
            <a:xfrm>
              <a:off x="3205068" y="4045923"/>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Y403</a:t>
              </a:r>
              <a:endParaRPr lang="es-ES" sz="1000" dirty="0"/>
            </a:p>
          </p:txBody>
        </p:sp>
      </p:grpSp>
    </p:spTree>
    <p:extLst>
      <p:ext uri="{BB962C8B-B14F-4D97-AF65-F5344CB8AC3E}">
        <p14:creationId xmlns:p14="http://schemas.microsoft.com/office/powerpoint/2010/main" val="233000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80456C5-34B0-4644-9B4E-B6F9FCA80888}"/>
              </a:ext>
            </a:extLst>
          </p:cNvPr>
          <p:cNvGrpSpPr/>
          <p:nvPr/>
        </p:nvGrpSpPr>
        <p:grpSpPr>
          <a:xfrm>
            <a:off x="1514764" y="2438400"/>
            <a:ext cx="5476240" cy="3115081"/>
            <a:chOff x="1514764" y="2438400"/>
            <a:chExt cx="5476240" cy="3115081"/>
          </a:xfrm>
        </p:grpSpPr>
        <p:pic>
          <p:nvPicPr>
            <p:cNvPr id="3" name="Imagen 2" descr="Imagen que contiene flor, tabla, collar&#10;&#10;Descripción generada automáticamente">
              <a:extLst>
                <a:ext uri="{FF2B5EF4-FFF2-40B4-BE49-F238E27FC236}">
                  <a16:creationId xmlns:a16="http://schemas.microsoft.com/office/drawing/2014/main" id="{DBFE44BC-4D93-4FC4-905B-C511BF7EF486}"/>
                </a:ext>
              </a:extLst>
            </p:cNvPr>
            <p:cNvPicPr>
              <a:picLocks noChangeAspect="1"/>
            </p:cNvPicPr>
            <p:nvPr/>
          </p:nvPicPr>
          <p:blipFill rotWithShape="1">
            <a:blip r:embed="rId2">
              <a:extLst>
                <a:ext uri="{28A0092B-C50C-407E-A947-70E740481C1C}">
                  <a14:useLocalDpi xmlns:a14="http://schemas.microsoft.com/office/drawing/2010/main" val="0"/>
                </a:ext>
              </a:extLst>
            </a:blip>
            <a:srcRect l="20716" t="13202" r="33810" b="30679"/>
            <a:stretch/>
          </p:blipFill>
          <p:spPr>
            <a:xfrm>
              <a:off x="1514764" y="2438400"/>
              <a:ext cx="3325091" cy="2521527"/>
            </a:xfrm>
            <a:prstGeom prst="rect">
              <a:avLst/>
            </a:prstGeom>
          </p:spPr>
        </p:pic>
        <p:sp>
          <p:nvSpPr>
            <p:cNvPr id="4" name="Cuadro de texto 2">
              <a:extLst>
                <a:ext uri="{FF2B5EF4-FFF2-40B4-BE49-F238E27FC236}">
                  <a16:creationId xmlns:a16="http://schemas.microsoft.com/office/drawing/2014/main" id="{16931448-CC81-4D5B-837D-E1C2EAF6755A}"/>
                </a:ext>
              </a:extLst>
            </p:cNvPr>
            <p:cNvSpPr txBox="1">
              <a:spLocks noChangeArrowheads="1"/>
            </p:cNvSpPr>
            <p:nvPr/>
          </p:nvSpPr>
          <p:spPr bwMode="auto">
            <a:xfrm>
              <a:off x="1514764" y="4941454"/>
              <a:ext cx="5476240"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32.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represented as transparent surface and contains an object represented as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559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3256</TotalTime>
  <Words>953</Words>
  <Application>Microsoft Office PowerPoint</Application>
  <PresentationFormat>Personalizado</PresentationFormat>
  <Paragraphs>49</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21</cp:revision>
  <dcterms:created xsi:type="dcterms:W3CDTF">2020-04-25T09:24:47Z</dcterms:created>
  <dcterms:modified xsi:type="dcterms:W3CDTF">2020-07-14T07:03:14Z</dcterms:modified>
</cp:coreProperties>
</file>